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8" r:id="rId3"/>
    <p:sldId id="270" r:id="rId4"/>
    <p:sldId id="266" r:id="rId5"/>
    <p:sldId id="271" r:id="rId6"/>
    <p:sldId id="272" r:id="rId7"/>
    <p:sldId id="273" r:id="rId8"/>
    <p:sldId id="274" r:id="rId9"/>
    <p:sldId id="264" r:id="rId10"/>
    <p:sldId id="275" r:id="rId11"/>
    <p:sldId id="27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14" autoAdjust="0"/>
    <p:restoredTop sz="94660"/>
  </p:normalViewPr>
  <p:slideViewPr>
    <p:cSldViewPr>
      <p:cViewPr varScale="1">
        <p:scale>
          <a:sx n="69" d="100"/>
          <a:sy n="69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AD3DE6E7-4BE8-41D9-BDFB-E829CC27CB3C}" type="datetimeFigureOut">
              <a:rPr lang="ru-RU" smtClean="0"/>
              <a:t>05.04.2023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1AEBBAB2-1FC8-45D5-8937-478C08DDB3B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DE6E7-4BE8-41D9-BDFB-E829CC27CB3C}" type="datetimeFigureOut">
              <a:rPr lang="ru-RU" smtClean="0"/>
              <a:t>05.04.2023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BBAB2-1FC8-45D5-8937-478C08DDB3B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DE6E7-4BE8-41D9-BDFB-E829CC27CB3C}" type="datetimeFigureOut">
              <a:rPr lang="ru-RU" smtClean="0"/>
              <a:t>05.04.2023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BBAB2-1FC8-45D5-8937-478C08DDB3B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DE6E7-4BE8-41D9-BDFB-E829CC27CB3C}" type="datetimeFigureOut">
              <a:rPr lang="ru-RU" smtClean="0"/>
              <a:t>05.04.2023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BBAB2-1FC8-45D5-8937-478C08DDB3B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DE6E7-4BE8-41D9-BDFB-E829CC27CB3C}" type="datetimeFigureOut">
              <a:rPr lang="ru-RU" smtClean="0"/>
              <a:t>05.04.2023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BBAB2-1FC8-45D5-8937-478C08DDB3B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DE6E7-4BE8-41D9-BDFB-E829CC27CB3C}" type="datetimeFigureOut">
              <a:rPr lang="ru-RU" smtClean="0"/>
              <a:t>05.04.2023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BBAB2-1FC8-45D5-8937-478C08DDB3BD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DE6E7-4BE8-41D9-BDFB-E829CC27CB3C}" type="datetimeFigureOut">
              <a:rPr lang="ru-RU" smtClean="0"/>
              <a:t>05.04.2023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BBAB2-1FC8-45D5-8937-478C08DDB3BD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DE6E7-4BE8-41D9-BDFB-E829CC27CB3C}" type="datetimeFigureOut">
              <a:rPr lang="ru-RU" smtClean="0"/>
              <a:t>05.04.2023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BBAB2-1FC8-45D5-8937-478C08DDB3B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DE6E7-4BE8-41D9-BDFB-E829CC27CB3C}" type="datetimeFigureOut">
              <a:rPr lang="ru-RU" smtClean="0"/>
              <a:t>05.04.2023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BBAB2-1FC8-45D5-8937-478C08DDB3B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AD3DE6E7-4BE8-41D9-BDFB-E829CC27CB3C}" type="datetimeFigureOut">
              <a:rPr lang="ru-RU" smtClean="0"/>
              <a:t>05.04.2023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1AEBBAB2-1FC8-45D5-8937-478C08DDB3B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AD3DE6E7-4BE8-41D9-BDFB-E829CC27CB3C}" type="datetimeFigureOut">
              <a:rPr lang="ru-RU" smtClean="0"/>
              <a:t>05.04.2023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1AEBBAB2-1FC8-45D5-8937-478C08DDB3B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AD3DE6E7-4BE8-41D9-BDFB-E829CC27CB3C}" type="datetimeFigureOut">
              <a:rPr lang="ru-RU" smtClean="0"/>
              <a:t>05.04.2023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1AEBBAB2-1FC8-45D5-8937-478C08DDB3B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620689"/>
            <a:ext cx="7772400" cy="792088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Segoe Script" pitchFamily="34" charset="0"/>
              </a:rPr>
              <a:t>Космические тайны</a:t>
            </a:r>
            <a:endParaRPr lang="ru-RU" sz="2000" dirty="0">
              <a:latin typeface="Segoe Script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76672"/>
            <a:ext cx="6400800" cy="516212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D:\Downloads\космос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1349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D:\Downloads\воз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0215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0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9600" dirty="0" smtClean="0">
              <a:latin typeface="Segoe Script" pitchFamily="34" charset="0"/>
            </a:endParaRPr>
          </a:p>
          <a:p>
            <a:pPr marL="0" indent="0">
              <a:buNone/>
            </a:pPr>
            <a:r>
              <a:rPr lang="ru-RU" sz="9600" dirty="0">
                <a:latin typeface="Segoe Script" pitchFamily="34" charset="0"/>
              </a:rPr>
              <a:t> </a:t>
            </a:r>
            <a:r>
              <a:rPr lang="ru-RU" sz="9600" dirty="0" smtClean="0">
                <a:latin typeface="Segoe Script" pitchFamily="34" charset="0"/>
              </a:rPr>
              <a:t> </a:t>
            </a:r>
            <a:r>
              <a:rPr lang="ru-RU" sz="8800" dirty="0" smtClean="0">
                <a:latin typeface="Segoe Script" pitchFamily="34" charset="0"/>
              </a:rPr>
              <a:t>Спасибо за   </a:t>
            </a:r>
          </a:p>
          <a:p>
            <a:pPr marL="0" indent="0">
              <a:buNone/>
            </a:pPr>
            <a:r>
              <a:rPr lang="ru-RU" sz="8800" dirty="0">
                <a:latin typeface="Segoe Script" pitchFamily="34" charset="0"/>
              </a:rPr>
              <a:t> </a:t>
            </a:r>
            <a:r>
              <a:rPr lang="ru-RU" sz="8800" dirty="0" smtClean="0">
                <a:latin typeface="Segoe Script" pitchFamily="34" charset="0"/>
              </a:rPr>
              <a:t> внимание</a:t>
            </a:r>
            <a:endParaRPr lang="ru-RU" sz="8800" dirty="0">
              <a:latin typeface="Segoe Scrip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6375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D:\Downloads\ч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7" y="510645"/>
            <a:ext cx="7632848" cy="5798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1199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55776" y="1600201"/>
            <a:ext cx="4032448" cy="384502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5362" name="Picture 2" descr="D:\Downloads\зем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548680"/>
            <a:ext cx="5040560" cy="5682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3401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D:\Downloads\академик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2681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D:\Downloads\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71102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D:\Downloads\ск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22775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D:\Downloads\л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32992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D:\Downloads\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2826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D:\Documents\Pictures\космонавтика-2017\Светлана Савицка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460360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89</TotalTime>
  <Words>7</Words>
  <Application>Microsoft Office PowerPoint</Application>
  <PresentationFormat>Экран (4:3)</PresentationFormat>
  <Paragraphs>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Кнопка</vt:lpstr>
      <vt:lpstr>Космические тайны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Космические тайны</dc:title>
  <dc:creator>Alena</dc:creator>
  <cp:lastModifiedBy>Alena</cp:lastModifiedBy>
  <cp:revision>8</cp:revision>
  <dcterms:created xsi:type="dcterms:W3CDTF">2023-04-05T19:13:04Z</dcterms:created>
  <dcterms:modified xsi:type="dcterms:W3CDTF">2023-04-05T20:42:18Z</dcterms:modified>
</cp:coreProperties>
</file>